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88" r:id="rId5"/>
    <p:sldId id="289" r:id="rId6"/>
    <p:sldId id="294" r:id="rId7"/>
    <p:sldId id="302" r:id="rId8"/>
    <p:sldId id="290" r:id="rId9"/>
    <p:sldId id="268" r:id="rId10"/>
    <p:sldId id="303" r:id="rId11"/>
    <p:sldId id="30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F7F7F"/>
    <a:srgbClr val="302030"/>
    <a:srgbClr val="79A466"/>
    <a:srgbClr val="A466A1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63" d="100"/>
          <a:sy n="63" d="100"/>
        </p:scale>
        <p:origin x="1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4325" y="638175"/>
            <a:ext cx="3943724" cy="3033713"/>
          </a:xfrm>
        </p:spPr>
        <p:txBody>
          <a:bodyPr/>
          <a:lstStyle/>
          <a:p>
            <a:pPr algn="ctr"/>
            <a:r>
              <a:rPr lang="en-US" b="1" dirty="0"/>
              <a:t>ONLINE FOOD ORDERING SYSTEM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79862A8-72F8-4043-A021-816AC74E8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8942" y="3938588"/>
            <a:ext cx="3284832" cy="2543730"/>
          </a:xfrm>
        </p:spPr>
        <p:txBody>
          <a:bodyPr/>
          <a:lstStyle/>
          <a:p>
            <a:pPr algn="r"/>
            <a:r>
              <a:rPr lang="en-US" b="1" dirty="0"/>
              <a:t>By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Adarsh K</a:t>
            </a:r>
          </a:p>
          <a:p>
            <a:pPr algn="r"/>
            <a:r>
              <a:rPr lang="en-US" dirty="0" err="1"/>
              <a:t>Ayonabha</a:t>
            </a:r>
            <a:r>
              <a:rPr lang="en-US" dirty="0"/>
              <a:t> Chandra</a:t>
            </a:r>
          </a:p>
          <a:p>
            <a:pPr algn="r"/>
            <a:r>
              <a:rPr lang="en-US" dirty="0"/>
              <a:t>Darshan C S </a:t>
            </a:r>
          </a:p>
          <a:p>
            <a:pPr algn="r"/>
            <a:r>
              <a:rPr lang="en-US" dirty="0"/>
              <a:t>Harkamal Singh</a:t>
            </a:r>
          </a:p>
          <a:p>
            <a:pPr algn="r"/>
            <a:r>
              <a:rPr lang="en-US" dirty="0"/>
              <a:t>Preethi G</a:t>
            </a:r>
          </a:p>
        </p:txBody>
      </p:sp>
      <p:pic>
        <p:nvPicPr>
          <p:cNvPr id="19" name="Picture Placeholder 18" descr="A half booth, table, and chair at a restaurant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525" y="9525"/>
            <a:ext cx="7677150" cy="6858000"/>
          </a:xfrm>
        </p:spPr>
      </p:pic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194" y="882988"/>
            <a:ext cx="3684814" cy="336548"/>
          </a:xfrm>
        </p:spPr>
        <p:txBody>
          <a:bodyPr/>
          <a:lstStyle/>
          <a:p>
            <a:r>
              <a:rPr lang="en-US" b="1" dirty="0"/>
              <a:t>About OUR PROJECT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454764"/>
            <a:ext cx="4114800" cy="4329810"/>
          </a:xfrm>
        </p:spPr>
        <p:txBody>
          <a:bodyPr/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The Project contains 2 interface.one is for admin and another is for </a:t>
            </a:r>
            <a:r>
              <a:rPr lang="en-US" sz="1800" dirty="0" err="1">
                <a:solidFill>
                  <a:schemeClr val="bg1"/>
                </a:solidFill>
              </a:rPr>
              <a:t>User.In</a:t>
            </a:r>
            <a:r>
              <a:rPr lang="en-US" sz="1800" dirty="0">
                <a:solidFill>
                  <a:schemeClr val="bg1"/>
                </a:solidFill>
              </a:rPr>
              <a:t> admin part the admin can </a:t>
            </a:r>
            <a:r>
              <a:rPr lang="en-US" sz="1800" dirty="0" err="1">
                <a:solidFill>
                  <a:schemeClr val="bg1"/>
                </a:solidFill>
              </a:rPr>
              <a:t>add,delete,update</a:t>
            </a:r>
            <a:r>
              <a:rPr lang="en-US" sz="1800" dirty="0">
                <a:solidFill>
                  <a:schemeClr val="bg1"/>
                </a:solidFill>
              </a:rPr>
              <a:t> and the view the </a:t>
            </a:r>
            <a:r>
              <a:rPr lang="en-US" sz="1800" dirty="0" err="1">
                <a:solidFill>
                  <a:schemeClr val="bg1"/>
                </a:solidFill>
              </a:rPr>
              <a:t>orders.In</a:t>
            </a:r>
            <a:r>
              <a:rPr lang="en-US" sz="1800" dirty="0">
                <a:solidFill>
                  <a:schemeClr val="bg1"/>
                </a:solidFill>
              </a:rPr>
              <a:t> user part the user can view and order the food item and add to </a:t>
            </a:r>
            <a:r>
              <a:rPr lang="en-US" sz="1800" dirty="0" err="1">
                <a:solidFill>
                  <a:schemeClr val="bg1"/>
                </a:solidFill>
              </a:rPr>
              <a:t>cart.In</a:t>
            </a:r>
            <a:r>
              <a:rPr lang="en-US" sz="1800" dirty="0">
                <a:solidFill>
                  <a:schemeClr val="bg1"/>
                </a:solidFill>
              </a:rPr>
              <a:t> This project we have used.MVC&amp;ASP.NETFrameworks.ASP.NET is used for Admin part and MVC is used for User part.</a:t>
            </a:r>
          </a:p>
        </p:txBody>
      </p:sp>
      <p:pic>
        <p:nvPicPr>
          <p:cNvPr id="8" name="Picture Placeholder 7" descr="A person holding a plant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1215" y="0"/>
            <a:ext cx="6830785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A9AFE-9410-4506-BB86-B28E4E67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B8589-4778-44CD-881F-7A7231F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person using a rolling pin to flatten some dough on top of flour">
            <a:extLst>
              <a:ext uri="{FF2B5EF4-FFF2-40B4-BE49-F238E27FC236}">
                <a16:creationId xmlns:a16="http://schemas.microsoft.com/office/drawing/2014/main" id="{2A7EF372-B53F-441B-9841-A18D631A36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BF19-4FB4-4D3E-B5AE-2F8E75EFC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3250937" y="1278117"/>
            <a:ext cx="19788513" cy="2514600"/>
          </a:xfrm>
        </p:spPr>
        <p:txBody>
          <a:bodyPr/>
          <a:lstStyle/>
          <a:p>
            <a:r>
              <a:rPr lang="en-US" dirty="0"/>
              <a:t>Company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448B2E-6018-4416-8166-6B439B617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18" y="2685143"/>
            <a:ext cx="9685563" cy="1487714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64616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person using a rolling pin to flatten some dough on top of flour">
            <a:extLst>
              <a:ext uri="{FF2B5EF4-FFF2-40B4-BE49-F238E27FC236}">
                <a16:creationId xmlns:a16="http://schemas.microsoft.com/office/drawing/2014/main" id="{2A7EF372-B53F-441B-9841-A18D631A36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BF19-4FB4-4D3E-B5AE-2F8E75EFCB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3250937" y="1278117"/>
            <a:ext cx="19788513" cy="2514600"/>
          </a:xfrm>
        </p:spPr>
        <p:txBody>
          <a:bodyPr/>
          <a:lstStyle/>
          <a:p>
            <a:r>
              <a:rPr lang="en-US" dirty="0"/>
              <a:t>Company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E448B2E-6018-4416-8166-6B439B617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3218" y="2685143"/>
            <a:ext cx="9685563" cy="14877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4F99F34-426B-4C53-A507-E086A1C95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220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2650" y="4636683"/>
            <a:ext cx="7396850" cy="158314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Displaying the food items where user can order the food online.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Contains panels for Login, Signup, About and Menu.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Then user has to enter the details to order the food.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After login, user can choose a particular food item by adding to cart.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Placeholder 8" descr="A person stirring a pot of food behind shelves with plates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38600" cy="6858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650" y="4035759"/>
            <a:ext cx="2383973" cy="464399"/>
          </a:xfrm>
        </p:spPr>
        <p:txBody>
          <a:bodyPr/>
          <a:lstStyle/>
          <a:p>
            <a:r>
              <a:rPr lang="en-US" sz="1800" b="1" dirty="0"/>
              <a:t>HOME PAGE: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50418-AF50-4D31-B9E4-A06E19A8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3C0D1-A0E4-4E8C-BE1E-4E1639C59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5" name="Subtitle 11">
            <a:extLst>
              <a:ext uri="{FF2B5EF4-FFF2-40B4-BE49-F238E27FC236}">
                <a16:creationId xmlns:a16="http://schemas.microsoft.com/office/drawing/2014/main" id="{6C87451D-725A-4B9C-90AA-D717F67A4A9A}"/>
              </a:ext>
            </a:extLst>
          </p:cNvPr>
          <p:cNvSpPr txBox="1">
            <a:spLocks/>
          </p:cNvSpPr>
          <p:nvPr/>
        </p:nvSpPr>
        <p:spPr>
          <a:xfrm>
            <a:off x="4272650" y="423359"/>
            <a:ext cx="7396850" cy="33593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n-US" sz="1600" dirty="0">
                <a:solidFill>
                  <a:schemeClr val="bg1"/>
                </a:solidFill>
                <a:latin typeface="+mj-lt"/>
              </a:rPr>
              <a:t>In online food ordering system, there are two modules –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Admin 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User or Customer.</a:t>
            </a:r>
          </a:p>
          <a:p>
            <a:pPr algn="just" fontAlgn="base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just" fontAlgn="base"/>
            <a:r>
              <a:rPr lang="en-US" sz="1600" dirty="0">
                <a:solidFill>
                  <a:schemeClr val="bg1"/>
                </a:solidFill>
                <a:latin typeface="+mj-lt"/>
              </a:rPr>
              <a:t>Admin is a responsible person who operate the whole system. Admin has rights to add, delete, modify category , item and  all other information regarding to online food ordering system.</a:t>
            </a:r>
          </a:p>
          <a:p>
            <a:pPr algn="just" fontAlgn="base"/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algn="just" fontAlgn="base"/>
            <a:r>
              <a:rPr lang="en-US" sz="1600" dirty="0">
                <a:solidFill>
                  <a:schemeClr val="bg1"/>
                </a:solidFill>
                <a:latin typeface="+mj-lt"/>
              </a:rPr>
              <a:t>User is a visitor of our website, who visit the site and make some order for food by making online payment or cash on delivery option.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7939" y="1638359"/>
            <a:ext cx="3058885" cy="11112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AEAA1571-277D-4DF6-83F9-1438CBE64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1294D-3F13-4F4B-8004-41165CEA9B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CBFDB8-719B-42E9-9967-BDF0B7AF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AA58430C-122D-4041-8D4F-D3A439011F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23" r="3923"/>
          <a:stretch>
            <a:fillRect/>
          </a:stretch>
        </p:blipFill>
        <p:spPr>
          <a:xfrm>
            <a:off x="375197" y="-274280"/>
            <a:ext cx="12193588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22081-7511-4CB4-99D1-4BE1D94C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E8465-9917-491E-9795-BD760592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79253-6EE2-49BE-B3F2-95DCE710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D0CD02-BF42-47A8-920F-43039368E9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 Page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772F55A-D76A-4E69-88E5-D6A96EB6E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87939" y="3135086"/>
            <a:ext cx="3058885" cy="2388450"/>
          </a:xfrm>
        </p:spPr>
        <p:txBody>
          <a:bodyPr/>
          <a:lstStyle/>
          <a:p>
            <a:r>
              <a:rPr lang="en-US" dirty="0"/>
              <a:t>Display the list of food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2E3873-A98E-4793-A92A-7D2F503814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15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B98D9D-F76D-4333-8846-2F0E2FFE69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872" r="15872"/>
          <a:stretch>
            <a:fillRect/>
          </a:stretch>
        </p:blipFill>
        <p:spPr>
          <a:xfrm>
            <a:off x="172720" y="0"/>
            <a:ext cx="8987155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56122-3B3E-4B55-AB1F-728795AB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8/03/20XX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9B633-3CFC-452D-9F43-870457C5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4FAA4-FD29-4BAB-9ED2-0E903730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57DA-28E9-40D3-918C-4D14E8263D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E1DB35-45FC-496C-A667-3D278B572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Customer Page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07ED42-1BF3-4959-9E90-279A7BC8A8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Menu of food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2D6382-FF61-451F-905D-4E072BA3E0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2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{F488268C-08A2-45E8-AAE7-F4E37BDB694C}tf16411246_win32</Template>
  <TotalTime>439</TotalTime>
  <Words>268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Avenir Next LT Pro</vt:lpstr>
      <vt:lpstr>Calibri</vt:lpstr>
      <vt:lpstr>Calisto MT</vt:lpstr>
      <vt:lpstr>Courier New</vt:lpstr>
      <vt:lpstr>Kunstler Script</vt:lpstr>
      <vt:lpstr>Office Theme</vt:lpstr>
      <vt:lpstr>ONLINE FOOD ORDERING SYSTEM</vt:lpstr>
      <vt:lpstr>About OUR PROJECT</vt:lpstr>
      <vt:lpstr>PROJECT overview</vt:lpstr>
      <vt:lpstr>PowerPoint Presentation</vt:lpstr>
      <vt:lpstr>PowerPoint Presentation</vt:lpstr>
      <vt:lpstr>Thank You</vt:lpstr>
      <vt:lpstr>Admin Page</vt:lpstr>
      <vt:lpstr>Customer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ORDERING SYSTEM</dc:title>
  <dc:creator>Preethi G</dc:creator>
  <cp:lastModifiedBy>Adarsh K</cp:lastModifiedBy>
  <cp:revision>10</cp:revision>
  <dcterms:created xsi:type="dcterms:W3CDTF">2022-09-15T13:11:18Z</dcterms:created>
  <dcterms:modified xsi:type="dcterms:W3CDTF">2022-09-21T12:47:25Z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